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5E8C08D-06BA-4F7B-B5EF-C42341266A38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56D35E3-96AD-4623-8216-4B3E0BC8F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8C08D-06BA-4F7B-B5EF-C42341266A38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D35E3-96AD-4623-8216-4B3E0BC8F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8C08D-06BA-4F7B-B5EF-C42341266A38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D35E3-96AD-4623-8216-4B3E0BC8F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5E8C08D-06BA-4F7B-B5EF-C42341266A38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D35E3-96AD-4623-8216-4B3E0BC8F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5E8C08D-06BA-4F7B-B5EF-C42341266A38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56D35E3-96AD-4623-8216-4B3E0BC8F79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5E8C08D-06BA-4F7B-B5EF-C42341266A38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56D35E3-96AD-4623-8216-4B3E0BC8F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5E8C08D-06BA-4F7B-B5EF-C42341266A38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56D35E3-96AD-4623-8216-4B3E0BC8F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8C08D-06BA-4F7B-B5EF-C42341266A38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D35E3-96AD-4623-8216-4B3E0BC8F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5E8C08D-06BA-4F7B-B5EF-C42341266A38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56D35E3-96AD-4623-8216-4B3E0BC8F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5E8C08D-06BA-4F7B-B5EF-C42341266A38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56D35E3-96AD-4623-8216-4B3E0BC8F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5E8C08D-06BA-4F7B-B5EF-C42341266A38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56D35E3-96AD-4623-8216-4B3E0BC8F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5E8C08D-06BA-4F7B-B5EF-C42341266A38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56D35E3-96AD-4623-8216-4B3E0BC8F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Eisenhower and the New Look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Presidency 1952-1959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“More Bang for the Buck”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Having a strong economy and military might was the key to victory in the Cold War</a:t>
            </a:r>
          </a:p>
          <a:p>
            <a:pPr lvl="1"/>
            <a:r>
              <a:rPr lang="en-US" dirty="0" smtClean="0"/>
              <a:t>Show the world </a:t>
            </a:r>
            <a:r>
              <a:rPr lang="en-US" dirty="0" smtClean="0"/>
              <a:t>that a capitalism could produce a </a:t>
            </a:r>
            <a:r>
              <a:rPr lang="en-US" dirty="0" smtClean="0"/>
              <a:t>better and more prosperous society than Communism</a:t>
            </a:r>
          </a:p>
          <a:p>
            <a:r>
              <a:rPr lang="en-US" dirty="0" smtClean="0"/>
              <a:t>Eisenhower was a military man</a:t>
            </a:r>
          </a:p>
          <a:p>
            <a:pPr lvl="1"/>
            <a:r>
              <a:rPr lang="en-US" dirty="0" smtClean="0"/>
              <a:t>Knew that war costs too much money</a:t>
            </a:r>
          </a:p>
          <a:p>
            <a:pPr lvl="1"/>
            <a:r>
              <a:rPr lang="en-US" dirty="0" smtClean="0"/>
              <a:t>“We cannot defend the nation in a way which will exhaust our economy”</a:t>
            </a:r>
          </a:p>
          <a:p>
            <a:pPr lvl="1"/>
            <a:r>
              <a:rPr lang="en-US" dirty="0" smtClean="0"/>
              <a:t>Nuclear weapons gave “more bang for the buck”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Massive retaliation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policy of threatening to use nuclear weapons if a Communist state tried to seize territory by force</a:t>
            </a:r>
          </a:p>
          <a:p>
            <a:r>
              <a:rPr lang="en-US" dirty="0" smtClean="0"/>
              <a:t>Eisenhower was able to cut military spending from $50 billion to $34 billion</a:t>
            </a:r>
          </a:p>
          <a:p>
            <a:r>
              <a:rPr lang="en-US" dirty="0" smtClean="0"/>
              <a:t>Increased the amount of nuclear bombs owned by the US </a:t>
            </a:r>
          </a:p>
          <a:p>
            <a:pPr lvl="1"/>
            <a:r>
              <a:rPr lang="en-US" smtClean="0"/>
              <a:t>1,000 </a:t>
            </a:r>
            <a:r>
              <a:rPr lang="en-US" dirty="0" smtClean="0"/>
              <a:t>in 1953 to 18,000 in 1961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Creation of NASA and Sputnik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B-52 bomber unveiled in 1955</a:t>
            </a:r>
          </a:p>
          <a:p>
            <a:pPr lvl="1"/>
            <a:r>
              <a:rPr lang="en-US" dirty="0" smtClean="0"/>
              <a:t>designed to fly across continents and drop nuclear bombs anywhere in the world</a:t>
            </a:r>
          </a:p>
          <a:p>
            <a:r>
              <a:rPr lang="en-US" dirty="0" smtClean="0"/>
              <a:t>US started to develop long-range nuclear missiles</a:t>
            </a:r>
          </a:p>
          <a:p>
            <a:pPr lvl="1"/>
            <a:r>
              <a:rPr lang="en-US" dirty="0" smtClean="0"/>
              <a:t>Sputnik launched in 1957 by the Soviets</a:t>
            </a:r>
          </a:p>
          <a:p>
            <a:pPr lvl="1"/>
            <a:r>
              <a:rPr lang="en-US" dirty="0" smtClean="0"/>
              <a:t>The first artificial satellite to orbit the earth</a:t>
            </a:r>
          </a:p>
          <a:p>
            <a:r>
              <a:rPr lang="en-US" dirty="0" smtClean="0"/>
              <a:t>NASA (the National Aeronautics and Space Administration) was created in 1958</a:t>
            </a:r>
          </a:p>
          <a:p>
            <a:pPr lvl="1"/>
            <a:r>
              <a:rPr lang="en-US" dirty="0" smtClean="0"/>
              <a:t>Why? </a:t>
            </a:r>
          </a:p>
          <a:p>
            <a:pPr lvl="1"/>
            <a:r>
              <a:rPr lang="en-US" dirty="0" smtClean="0"/>
              <a:t>Americans worried that the US was falling behind the Soviet Union in missile technology</a:t>
            </a:r>
          </a:p>
          <a:p>
            <a:pPr lvl="1"/>
            <a:r>
              <a:rPr lang="en-US" dirty="0" smtClean="0"/>
              <a:t>Purpose was to do research in rocket science and space exploration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Brinkmanship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willingness to go to the brink of war to force the other side to back down</a:t>
            </a:r>
          </a:p>
          <a:p>
            <a:r>
              <a:rPr lang="en-US" dirty="0" smtClean="0"/>
              <a:t>Eisenhower was willing to threaten nuclear war to maintain peace, which worried many Americans</a:t>
            </a:r>
          </a:p>
          <a:p>
            <a:pPr lvl="1"/>
            <a:r>
              <a:rPr lang="en-US" dirty="0" smtClean="0"/>
              <a:t>Some thought it was too dangerous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Nikita Khrushchev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new leader of the Soviet Union in 1956</a:t>
            </a:r>
          </a:p>
          <a:p>
            <a:r>
              <a:rPr lang="en-US" dirty="0" smtClean="0"/>
              <a:t>Gave a secret speech to Soviet leaders in his first year</a:t>
            </a:r>
          </a:p>
          <a:p>
            <a:pPr lvl="1"/>
            <a:r>
              <a:rPr lang="en-US" dirty="0" smtClean="0"/>
              <a:t>Attacked Stalin’s policies</a:t>
            </a:r>
          </a:p>
          <a:p>
            <a:pPr lvl="1"/>
            <a:r>
              <a:rPr lang="en-US" dirty="0" smtClean="0"/>
              <a:t>Listed many ways to build a Communist society</a:t>
            </a:r>
          </a:p>
          <a:p>
            <a:r>
              <a:rPr lang="en-US" dirty="0" smtClean="0"/>
              <a:t>The CIA obtained a copy and arranged it to be broadcast to Eastern Europe</a:t>
            </a:r>
          </a:p>
          <a:p>
            <a:pPr lvl="1"/>
            <a:r>
              <a:rPr lang="en-US" dirty="0" smtClean="0"/>
              <a:t>Hearing Khrushchev’s speech discredited Communism for many Eastern Europeans</a:t>
            </a:r>
          </a:p>
          <a:p>
            <a:pPr lvl="1"/>
            <a:r>
              <a:rPr lang="en-US" dirty="0" smtClean="0"/>
              <a:t>Riots broke out in June 1956 and by October, an uprising had begun in Hungary</a:t>
            </a:r>
          </a:p>
          <a:p>
            <a:r>
              <a:rPr lang="en-US" dirty="0" smtClean="0"/>
              <a:t>Was willing to tolerate greater freedom in Eastern Europe but never meant that the Soviets would allow Communism to end there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Continuing 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Khrushchev reasserted Soviet power and the authority of Communism</a:t>
            </a:r>
          </a:p>
          <a:p>
            <a:r>
              <a:rPr lang="en-US" dirty="0" smtClean="0"/>
              <a:t>Demanded that the US, Great Britain, and France withdraw their troops from West Berlin</a:t>
            </a:r>
          </a:p>
          <a:p>
            <a:pPr lvl="1"/>
            <a:r>
              <a:rPr lang="en-US" dirty="0" smtClean="0"/>
              <a:t>The US Secretary of State announced that if the Soviets threatened Berlin, NATO would respond with military force, if needed</a:t>
            </a:r>
          </a:p>
          <a:p>
            <a:pPr lvl="1"/>
            <a:r>
              <a:rPr lang="en-US" dirty="0" smtClean="0"/>
              <a:t>Brinkmanship worked and Khrushchev backed down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328</TotalTime>
  <Words>407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Eisenhower and the New Look</vt:lpstr>
      <vt:lpstr>“More Bang for the Buck”</vt:lpstr>
      <vt:lpstr>Massive retaliation</vt:lpstr>
      <vt:lpstr>Creation of NASA and Sputnik</vt:lpstr>
      <vt:lpstr>Brinkmanship</vt:lpstr>
      <vt:lpstr>Nikita Khrushchev</vt:lpstr>
      <vt:lpstr>Continuing Tensions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Eisenhower</dc:title>
  <dc:creator>Administrator</dc:creator>
  <cp:lastModifiedBy>Administrator</cp:lastModifiedBy>
  <cp:revision>30</cp:revision>
  <dcterms:created xsi:type="dcterms:W3CDTF">2013-02-13T20:06:52Z</dcterms:created>
  <dcterms:modified xsi:type="dcterms:W3CDTF">2013-02-14T19:57:32Z</dcterms:modified>
</cp:coreProperties>
</file>